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94" r:id="rId3"/>
    <p:sldId id="295" r:id="rId4"/>
    <p:sldId id="283" r:id="rId5"/>
    <p:sldId id="296" r:id="rId6"/>
  </p:sldIdLst>
  <p:sldSz cx="9144000" cy="6858000" type="screen4x3"/>
  <p:notesSz cx="6851650" cy="9747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buClr>
        <a:schemeClr val="accent2"/>
      </a:buClr>
      <a:buFont typeface="Marlett" pitchFamily="2" charset="2"/>
      <a:buChar char="4"/>
      <a:defRPr kumimoji="1" sz="36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buClr>
        <a:schemeClr val="accent2"/>
      </a:buClr>
      <a:buFont typeface="Marlett" pitchFamily="2" charset="2"/>
      <a:buChar char="4"/>
      <a:defRPr kumimoji="1" sz="36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buClr>
        <a:schemeClr val="accent2"/>
      </a:buClr>
      <a:buFont typeface="Marlett" pitchFamily="2" charset="2"/>
      <a:buChar char="4"/>
      <a:defRPr kumimoji="1" sz="36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buClr>
        <a:schemeClr val="accent2"/>
      </a:buClr>
      <a:buFont typeface="Marlett" pitchFamily="2" charset="2"/>
      <a:buChar char="4"/>
      <a:defRPr kumimoji="1" sz="36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buClr>
        <a:schemeClr val="accent2"/>
      </a:buClr>
      <a:buFont typeface="Marlett" pitchFamily="2" charset="2"/>
      <a:buChar char="4"/>
      <a:defRPr kumimoji="1" sz="36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5pPr>
    <a:lvl6pPr marL="2286000" algn="l" defTabSz="914400" rtl="0" eaLnBrk="1" latinLnBrk="1" hangingPunct="1">
      <a:defRPr kumimoji="1" sz="36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6pPr>
    <a:lvl7pPr marL="2743200" algn="l" defTabSz="914400" rtl="0" eaLnBrk="1" latinLnBrk="1" hangingPunct="1">
      <a:defRPr kumimoji="1" sz="36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7pPr>
    <a:lvl8pPr marL="3200400" algn="l" defTabSz="914400" rtl="0" eaLnBrk="1" latinLnBrk="1" hangingPunct="1">
      <a:defRPr kumimoji="1" sz="36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8pPr>
    <a:lvl9pPr marL="3657600" algn="l" defTabSz="914400" rtl="0" eaLnBrk="1" latinLnBrk="1" hangingPunct="1">
      <a:defRPr kumimoji="1" sz="36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00"/>
    <a:srgbClr val="FFCC66"/>
    <a:srgbClr val="FFCC00"/>
    <a:srgbClr val="FF9999"/>
    <a:srgbClr val="6699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70" autoAdjust="0"/>
    <p:restoredTop sz="86331" autoAdjust="0"/>
  </p:normalViewPr>
  <p:slideViewPr>
    <p:cSldViewPr snapToGrid="0">
      <p:cViewPr varScale="1">
        <p:scale>
          <a:sx n="62" d="100"/>
          <a:sy n="62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6" y="1284"/>
      </p:cViewPr>
      <p:guideLst>
        <p:guide orient="horz" pos="307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7021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7021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9259888"/>
            <a:ext cx="297021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fld id="{9326B063-3E32-433D-BE0B-C51D480B0BB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5447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Marlett" pitchFamily="2" charset="2"/>
              <a:buNone/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7021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Marlett" pitchFamily="2" charset="2"/>
              <a:buNone/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4813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31838"/>
            <a:ext cx="4872037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9150"/>
            <a:ext cx="5022850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81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7021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Marlett" pitchFamily="2" charset="2"/>
              <a:buNone/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481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9259888"/>
            <a:ext cx="297021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Marlett" pitchFamily="2" charset="2"/>
              <a:buNone/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fld id="{203520B5-ACEA-435F-919D-5B9D1DC3D6B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3205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6CF6E-C3DD-46D8-A31C-6841E951A894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5120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877CC-8CB1-448D-9AFC-084F62731273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52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ko-KR" altLang="ko-KR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877CC-8CB1-448D-9AFC-084F62731273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52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ko-KR" altLang="ko-KR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877CC-8CB1-448D-9AFC-084F62731273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52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ko-KR" altLang="ko-KR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877CC-8CB1-448D-9AFC-084F62731273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52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ko-KR" altLang="ko-KR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3DF07-2BFF-4A9D-B734-AEAFFD4FC50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FC0A9-B423-4618-803C-1A3F81F3363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922AA-C6F5-4448-9F56-19E95527C5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ECD1B-9FCB-440E-8A08-AEED7BC5C9D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5AD20-D76C-41D9-8556-D776B1365E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4D82E-2EBA-405C-B48A-F48BDDBA0D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5081A-C3FE-44B0-B22A-B01C6A138B6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8A46B-034D-49BB-A5AD-9D3C6417E2A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E07DC-879E-4C7C-A2CC-7B35C06390B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22AD3-38F4-431E-A19B-5E88FC32999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1F9F6-9EBD-4ABE-8005-7536DB06D1C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400" b="0">
                <a:latin typeface="+mn-lt"/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b="0">
                <a:latin typeface="+mn-lt"/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400" b="0">
                <a:latin typeface="+mn-lt"/>
                <a:ea typeface="+mn-ea"/>
              </a:defRPr>
            </a:lvl1pPr>
          </a:lstStyle>
          <a:p>
            <a:fld id="{8E2BB30C-3BB9-4597-8854-8A218A247EA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228600" y="1600200"/>
            <a:ext cx="8610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524000" y="2590800"/>
            <a:ext cx="6096000" cy="2209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lin ang="0" scaled="1"/>
          </a:gradFill>
          <a:ln w="9525">
            <a:solidFill>
              <a:schemeClr val="tx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FontTx/>
              <a:buNone/>
            </a:pPr>
            <a:r>
              <a:rPr kumimoji="0" lang="ko-KR" altLang="en-US" sz="4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자음퀴즈 사용법</a:t>
            </a:r>
            <a:endParaRPr kumimoji="0" lang="ko-KR" altLang="en-US" sz="4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99" name="Group 63"/>
          <p:cNvGrpSpPr>
            <a:grpSpLocks/>
          </p:cNvGrpSpPr>
          <p:nvPr/>
        </p:nvGrpSpPr>
        <p:grpSpPr bwMode="auto">
          <a:xfrm>
            <a:off x="381000" y="228600"/>
            <a:ext cx="8382000" cy="609600"/>
            <a:chOff x="240" y="192"/>
            <a:chExt cx="5280" cy="384"/>
          </a:xfrm>
        </p:grpSpPr>
        <p:sp>
          <p:nvSpPr>
            <p:cNvPr id="14400" name="Rectangle 64"/>
            <p:cNvSpPr>
              <a:spLocks noChangeArrowheads="1"/>
            </p:cNvSpPr>
            <p:nvPr/>
          </p:nvSpPr>
          <p:spPr bwMode="auto">
            <a:xfrm>
              <a:off x="240" y="192"/>
              <a:ext cx="4368" cy="384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tIns="72000" bIns="72000" anchor="ctr"/>
            <a:lstStyle/>
            <a:p>
              <a:pPr algn="just" eaLnBrk="0" latinLnBrk="0" hangingPunct="0">
                <a:buClrTx/>
                <a:buFontTx/>
                <a:buNone/>
              </a:pPr>
              <a:r>
                <a:rPr lang="en-US" altLang="ko-KR" sz="2400" dirty="0">
                  <a:solidFill>
                    <a:schemeClr val="bg1"/>
                  </a:solidFill>
                </a:rPr>
                <a:t>1. </a:t>
              </a:r>
              <a:r>
                <a:rPr lang="en-US" altLang="ko-KR" sz="2400" dirty="0" smtClean="0">
                  <a:solidFill>
                    <a:schemeClr val="bg1"/>
                  </a:solidFill>
                </a:rPr>
                <a:t>1</a:t>
              </a:r>
              <a:r>
                <a:rPr lang="ko-KR" altLang="en-US" sz="2400" dirty="0" err="1" smtClean="0">
                  <a:solidFill>
                    <a:schemeClr val="bg1"/>
                  </a:solidFill>
                </a:rPr>
                <a:t>번게임</a:t>
              </a:r>
              <a:r>
                <a:rPr lang="ko-KR" alt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altLang="ko-KR" sz="2400" dirty="0">
                  <a:solidFill>
                    <a:schemeClr val="bg1"/>
                  </a:solidFill>
                </a:rPr>
                <a:t>(</a:t>
              </a:r>
              <a:r>
                <a:rPr lang="ko-KR" altLang="en-US" sz="2400" dirty="0" smtClean="0">
                  <a:solidFill>
                    <a:schemeClr val="bg1"/>
                  </a:solidFill>
                </a:rPr>
                <a:t>맛보기 게임</a:t>
              </a:r>
              <a:r>
                <a:rPr lang="en-US" altLang="ko-KR" sz="2400" dirty="0" smtClean="0">
                  <a:solidFill>
                    <a:schemeClr val="bg1"/>
                  </a:solidFill>
                </a:rPr>
                <a:t>)</a:t>
              </a:r>
              <a:endParaRPr lang="ko-KR" altLang="en-US" sz="2800" dirty="0">
                <a:solidFill>
                  <a:schemeClr val="bg1"/>
                </a:solidFill>
              </a:endParaRPr>
            </a:p>
          </p:txBody>
        </p:sp>
        <p:grpSp>
          <p:nvGrpSpPr>
            <p:cNvPr id="14401" name="Group 65"/>
            <p:cNvGrpSpPr>
              <a:grpSpLocks/>
            </p:cNvGrpSpPr>
            <p:nvPr/>
          </p:nvGrpSpPr>
          <p:grpSpPr bwMode="auto">
            <a:xfrm>
              <a:off x="4608" y="192"/>
              <a:ext cx="283" cy="384"/>
              <a:chOff x="4128" y="432"/>
              <a:chExt cx="384" cy="384"/>
            </a:xfrm>
          </p:grpSpPr>
          <p:sp>
            <p:nvSpPr>
              <p:cNvPr id="14402" name="AutoShape 66"/>
              <p:cNvSpPr>
                <a:spLocks noChangeArrowheads="1"/>
              </p:cNvSpPr>
              <p:nvPr/>
            </p:nvSpPr>
            <p:spPr bwMode="auto">
              <a:xfrm>
                <a:off x="4128" y="432"/>
                <a:ext cx="336" cy="384"/>
              </a:xfrm>
              <a:prstGeom prst="rtTriangle">
                <a:avLst/>
              </a:prstGeom>
              <a:solidFill>
                <a:srgbClr val="FF33CC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4403" name="AutoShape 67"/>
              <p:cNvSpPr>
                <a:spLocks noChangeArrowheads="1"/>
              </p:cNvSpPr>
              <p:nvPr/>
            </p:nvSpPr>
            <p:spPr bwMode="auto">
              <a:xfrm flipH="1" flipV="1">
                <a:off x="4176" y="432"/>
                <a:ext cx="336" cy="384"/>
              </a:xfrm>
              <a:prstGeom prst="rtTriangle">
                <a:avLst/>
              </a:prstGeom>
              <a:solidFill>
                <a:srgbClr val="FF33CC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14404" name="Rectangle 68"/>
            <p:cNvSpPr>
              <a:spLocks noChangeArrowheads="1"/>
            </p:cNvSpPr>
            <p:nvPr/>
          </p:nvSpPr>
          <p:spPr bwMode="auto">
            <a:xfrm>
              <a:off x="4848" y="192"/>
              <a:ext cx="672" cy="384"/>
            </a:xfrm>
            <a:prstGeom prst="rect">
              <a:avLst/>
            </a:prstGeom>
            <a:gradFill rotWithShape="0">
              <a:gsLst>
                <a:gs pos="0">
                  <a:srgbClr val="FF33CC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tIns="90000" bIns="90000" anchor="ctr"/>
            <a:lstStyle/>
            <a:p>
              <a:pPr algn="r" eaLnBrk="0" latinLnBrk="0" hangingPunct="0">
                <a:buClrTx/>
                <a:buFontTx/>
                <a:buNone/>
              </a:pPr>
              <a:endParaRPr lang="ko-KR" alt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14405" name="Picture 69" descr="C:\Documents and Settings\Administrator\바탕 화면\뒤로.gif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8005763" y="6335713"/>
            <a:ext cx="431800" cy="419100"/>
          </a:xfrm>
          <a:prstGeom prst="rect">
            <a:avLst/>
          </a:prstGeom>
          <a:noFill/>
        </p:spPr>
      </p:pic>
      <p:pic>
        <p:nvPicPr>
          <p:cNvPr id="14407" name="Picture 71" descr="C:\Documents and Settings\Administrator\바탕 화면\앞으로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8437563" y="6324600"/>
            <a:ext cx="457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8" name="Picture 72" descr="C:\Documents and Settings\Administrator\바탕 화면\홈으로.gi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5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7162800" y="6337300"/>
            <a:ext cx="420688" cy="417513"/>
          </a:xfrm>
          <a:prstGeom prst="rect">
            <a:avLst/>
          </a:prstGeom>
          <a:noFill/>
        </p:spPr>
      </p:pic>
      <p:pic>
        <p:nvPicPr>
          <p:cNvPr id="14437" name="Picture 101" descr="C:\Documents and Settings\Administrator\바탕 화면\끝으로.gif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6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7583488" y="6335713"/>
            <a:ext cx="422275" cy="419100"/>
          </a:xfrm>
          <a:prstGeom prst="rect">
            <a:avLst/>
          </a:prstGeom>
          <a:noFill/>
        </p:spPr>
      </p:pic>
      <p:sp>
        <p:nvSpPr>
          <p:cNvPr id="14483" name="Oval 147">
            <a:hlinkClick r:id="rId7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04800" y="6324600"/>
            <a:ext cx="392113" cy="392113"/>
          </a:xfrm>
          <a:prstGeom prst="ellipse">
            <a:avLst/>
          </a:prstGeom>
          <a:solidFill>
            <a:srgbClr val="3333FF"/>
          </a:solidFill>
          <a:ln w="38100" cmpd="dbl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FontTx/>
              <a:buNone/>
            </a:pPr>
            <a:r>
              <a:rPr lang="ko-KR" altLang="en-US" sz="1200">
                <a:solidFill>
                  <a:schemeClr val="bg1"/>
                </a:solidFill>
              </a:rPr>
              <a:t>차례</a:t>
            </a:r>
          </a:p>
        </p:txBody>
      </p:sp>
      <p:sp>
        <p:nvSpPr>
          <p:cNvPr id="15" name="Text Box 371"/>
          <p:cNvSpPr txBox="1">
            <a:spLocks noChangeArrowheads="1"/>
          </p:cNvSpPr>
          <p:nvPr/>
        </p:nvSpPr>
        <p:spPr bwMode="auto">
          <a:xfrm>
            <a:off x="548526" y="979846"/>
            <a:ext cx="8246153" cy="1077218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1600" dirty="0" smtClean="0"/>
              <a:t>1. </a:t>
            </a:r>
            <a:r>
              <a:rPr lang="ko-KR" altLang="en-US" sz="1600" dirty="0" smtClean="0"/>
              <a:t>미션을 완성한 </a:t>
            </a:r>
            <a:r>
              <a:rPr lang="ko-KR" altLang="en-US" sz="1600" dirty="0" err="1" smtClean="0"/>
              <a:t>모둠은</a:t>
            </a:r>
            <a:r>
              <a:rPr lang="ko-KR" altLang="en-US" sz="1600" dirty="0" smtClean="0"/>
              <a:t> 박수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번치고 </a:t>
            </a:r>
            <a:r>
              <a:rPr lang="ko-KR" altLang="en-US" sz="1600" dirty="0" err="1" smtClean="0"/>
              <a:t>모둠명</a:t>
            </a:r>
            <a:r>
              <a:rPr lang="ko-KR" altLang="en-US" sz="1600" dirty="0" smtClean="0"/>
              <a:t> 외치기</a:t>
            </a:r>
            <a:r>
              <a:rPr lang="en-US" altLang="ko-KR" sz="1600" dirty="0" smtClean="0"/>
              <a:t> </a:t>
            </a:r>
          </a:p>
          <a:p>
            <a:pPr marL="457200" indent="-457200">
              <a:buFont typeface="Marlett" pitchFamily="2" charset="2"/>
              <a:buAutoNum type="arabicPeriod"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- 1</a:t>
            </a:r>
            <a:r>
              <a:rPr lang="ko-KR" altLang="en-US" sz="1600" dirty="0" smtClean="0"/>
              <a:t>조 짝짝</a:t>
            </a:r>
            <a:endParaRPr lang="en-US" altLang="ko-KR" sz="1600" dirty="0" smtClean="0"/>
          </a:p>
          <a:p>
            <a:pPr marL="457200" indent="-457200">
              <a:buFont typeface="Marlett" pitchFamily="2" charset="2"/>
              <a:buAutoNum type="arabicPeriod"/>
            </a:pPr>
            <a:endParaRPr lang="en-US" altLang="ko-KR" sz="1600" dirty="0"/>
          </a:p>
        </p:txBody>
      </p:sp>
      <p:sp>
        <p:nvSpPr>
          <p:cNvPr id="18" name="Text Box 371"/>
          <p:cNvSpPr txBox="1">
            <a:spLocks noChangeArrowheads="1"/>
          </p:cNvSpPr>
          <p:nvPr/>
        </p:nvSpPr>
        <p:spPr bwMode="auto">
          <a:xfrm>
            <a:off x="516847" y="2222801"/>
            <a:ext cx="8246153" cy="2800767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en-US" altLang="ko-KR" sz="1600" dirty="0" smtClean="0"/>
              <a:t>2</a:t>
            </a:r>
            <a:r>
              <a:rPr lang="en-US" altLang="ko-KR" sz="1600" dirty="0"/>
              <a:t>. </a:t>
            </a:r>
            <a:r>
              <a:rPr lang="ko-KR" altLang="en-US" sz="1600" dirty="0" err="1"/>
              <a:t>ㄱ</a:t>
            </a:r>
            <a:r>
              <a:rPr lang="ko-KR" altLang="en-US" sz="1600" dirty="0"/>
              <a:t> 부터 </a:t>
            </a:r>
            <a:r>
              <a:rPr lang="ko-KR" altLang="en-US" sz="1600" dirty="0" err="1"/>
              <a:t>ㅎ</a:t>
            </a:r>
            <a:r>
              <a:rPr lang="ko-KR" altLang="en-US" sz="1600" dirty="0"/>
              <a:t> 까지 각각의 자음으로 시작되는 단어 </a:t>
            </a:r>
            <a:r>
              <a:rPr lang="en-US" altLang="ko-KR" sz="1600" dirty="0" smtClean="0"/>
              <a:t>1</a:t>
            </a:r>
            <a:r>
              <a:rPr lang="ko-KR" altLang="en-US" sz="1600" dirty="0" err="1" smtClean="0"/>
              <a:t>번게임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란에</a:t>
            </a:r>
            <a:r>
              <a:rPr lang="ko-KR" altLang="en-US" sz="1600" dirty="0" smtClean="0"/>
              <a:t> 적기</a:t>
            </a:r>
            <a:endParaRPr lang="en-US" altLang="ko-KR" sz="1600" dirty="0" smtClean="0"/>
          </a:p>
          <a:p>
            <a:pPr marL="457200" indent="-457200">
              <a:buNone/>
            </a:pPr>
            <a:endParaRPr lang="en-US" altLang="ko-KR" sz="1600" dirty="0"/>
          </a:p>
          <a:p>
            <a:pPr marL="457200" indent="-457200">
              <a:buNone/>
            </a:pPr>
            <a:r>
              <a:rPr lang="en-US" altLang="ko-KR" sz="1600" dirty="0" smtClean="0"/>
              <a:t>  -  4</a:t>
            </a:r>
            <a:r>
              <a:rPr lang="ko-KR" altLang="en-US" sz="1600" dirty="0" smtClean="0"/>
              <a:t>글자 짜리 단어만 적을 것</a:t>
            </a:r>
            <a:endParaRPr lang="en-US" altLang="ko-KR" sz="1600" dirty="0" smtClean="0"/>
          </a:p>
          <a:p>
            <a:pPr marL="457200" indent="-45720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</a:p>
          <a:p>
            <a:pPr marL="457200" indent="-45720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-  </a:t>
            </a:r>
            <a:r>
              <a:rPr lang="ko-KR" altLang="en-US" sz="1600" dirty="0" smtClean="0"/>
              <a:t>명사만 됨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형용사나 수식어는 안됨</a:t>
            </a:r>
            <a:r>
              <a:rPr lang="en-US" altLang="ko-KR" sz="1600" dirty="0" smtClean="0"/>
              <a:t>.</a:t>
            </a:r>
          </a:p>
          <a:p>
            <a:pPr marL="457200" indent="-457200">
              <a:buNone/>
            </a:pPr>
            <a:endParaRPr lang="en-US" altLang="ko-KR" sz="1600" dirty="0"/>
          </a:p>
          <a:p>
            <a:pPr marL="457200" indent="-457200">
              <a:buNone/>
            </a:pPr>
            <a:r>
              <a:rPr lang="en-US" altLang="ko-KR" sz="1600" dirty="0" smtClean="0"/>
              <a:t>  -  </a:t>
            </a:r>
            <a:r>
              <a:rPr lang="ko-KR" altLang="en-US" sz="1600" dirty="0" smtClean="0"/>
              <a:t>띄어쓰기가 되는 단어도 안됨</a:t>
            </a:r>
            <a:endParaRPr lang="en-US" altLang="ko-KR" sz="1600" dirty="0" smtClean="0"/>
          </a:p>
          <a:p>
            <a:pPr marL="457200" indent="-45720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</a:p>
          <a:p>
            <a:pPr marL="457200" indent="-45720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-  </a:t>
            </a:r>
            <a:r>
              <a:rPr lang="ko-KR" altLang="en-US" sz="1600" dirty="0" smtClean="0"/>
              <a:t>사람이름은 안됨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 과학자이름은 가능</a:t>
            </a:r>
            <a:endParaRPr lang="en-US" altLang="ko-KR" sz="1600" dirty="0" smtClean="0"/>
          </a:p>
          <a:p>
            <a:pPr marL="457200" indent="-457200">
              <a:buNone/>
            </a:pPr>
            <a:endParaRPr lang="en-US" altLang="ko-KR" sz="1600" dirty="0"/>
          </a:p>
          <a:p>
            <a:pPr marL="457200" indent="-457200">
              <a:buNone/>
            </a:pPr>
            <a:r>
              <a:rPr lang="en-US" altLang="ko-KR" sz="1600" dirty="0" smtClean="0"/>
              <a:t>  -  </a:t>
            </a:r>
            <a:r>
              <a:rPr lang="ko-KR" altLang="en-US" sz="1600" dirty="0" smtClean="0"/>
              <a:t>지역이나 나라 이름은 안됨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단 공식이름은 가</a:t>
            </a:r>
            <a:r>
              <a:rPr lang="ko-KR" altLang="en-US" sz="1600" dirty="0"/>
              <a:t>능</a:t>
            </a:r>
            <a:endParaRPr lang="en-US" altLang="ko-KR" sz="1600" dirty="0" smtClean="0"/>
          </a:p>
        </p:txBody>
      </p:sp>
      <p:sp>
        <p:nvSpPr>
          <p:cNvPr id="21" name="Text Box 371"/>
          <p:cNvSpPr txBox="1">
            <a:spLocks noChangeArrowheads="1"/>
          </p:cNvSpPr>
          <p:nvPr/>
        </p:nvSpPr>
        <p:spPr bwMode="auto">
          <a:xfrm>
            <a:off x="495728" y="5260082"/>
            <a:ext cx="8246153" cy="830997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1600" dirty="0" smtClean="0"/>
              <a:t>3. 1</a:t>
            </a:r>
            <a:r>
              <a:rPr lang="ko-KR" altLang="en-US" sz="1600" dirty="0" smtClean="0"/>
              <a:t>등 </a:t>
            </a:r>
            <a:r>
              <a:rPr lang="en-US" altLang="ko-KR" sz="1600" dirty="0" smtClean="0"/>
              <a:t>50</a:t>
            </a:r>
            <a:r>
              <a:rPr lang="ko-KR" altLang="en-US" sz="1600" dirty="0" smtClean="0"/>
              <a:t>점</a:t>
            </a:r>
            <a:r>
              <a:rPr lang="en-US" altLang="ko-KR" sz="1600" dirty="0" smtClean="0"/>
              <a:t>,    2</a:t>
            </a:r>
            <a:r>
              <a:rPr lang="ko-KR" altLang="en-US" sz="1600" dirty="0" smtClean="0"/>
              <a:t>등 </a:t>
            </a:r>
            <a:r>
              <a:rPr lang="en-US" altLang="ko-KR" sz="1600" dirty="0" smtClean="0"/>
              <a:t>40</a:t>
            </a:r>
            <a:r>
              <a:rPr lang="ko-KR" altLang="en-US" sz="1600" dirty="0" smtClean="0"/>
              <a:t>점</a:t>
            </a:r>
            <a:r>
              <a:rPr lang="en-US" altLang="ko-KR" sz="1600" dirty="0" smtClean="0"/>
              <a:t>,    3</a:t>
            </a:r>
            <a:r>
              <a:rPr lang="ko-KR" altLang="en-US" sz="1600" dirty="0" smtClean="0"/>
              <a:t>등 </a:t>
            </a:r>
            <a:r>
              <a:rPr lang="en-US" altLang="ko-KR" sz="1600" dirty="0" smtClean="0"/>
              <a:t>30</a:t>
            </a:r>
            <a:r>
              <a:rPr lang="ko-KR" altLang="en-US" sz="1600" dirty="0" smtClean="0"/>
              <a:t>점 </a:t>
            </a:r>
            <a:r>
              <a:rPr lang="en-US" altLang="ko-KR" sz="1600" dirty="0" smtClean="0"/>
              <a:t>,    4</a:t>
            </a:r>
            <a:r>
              <a:rPr lang="ko-KR" altLang="en-US" sz="1600" dirty="0" smtClean="0"/>
              <a:t>등 </a:t>
            </a:r>
            <a:r>
              <a:rPr lang="en-US" altLang="ko-KR" sz="1600" dirty="0" smtClean="0"/>
              <a:t>20</a:t>
            </a:r>
            <a:r>
              <a:rPr lang="ko-KR" altLang="en-US" sz="1600" dirty="0" smtClean="0"/>
              <a:t>점 </a:t>
            </a:r>
            <a:r>
              <a:rPr lang="en-US" altLang="ko-KR" sz="1600" dirty="0" smtClean="0"/>
              <a:t>,   </a:t>
            </a:r>
            <a:r>
              <a:rPr lang="ko-KR" altLang="en-US" sz="1600" dirty="0" smtClean="0"/>
              <a:t>나머지 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10</a:t>
            </a:r>
            <a:r>
              <a:rPr lang="ko-KR" altLang="en-US" sz="1600" dirty="0" smtClean="0"/>
              <a:t>점씩</a:t>
            </a:r>
            <a:endParaRPr lang="en-US" altLang="ko-KR" sz="1600" dirty="0" smtClean="0"/>
          </a:p>
          <a:p>
            <a:pPr marL="457200" indent="-457200">
              <a:buFont typeface="Marlett" pitchFamily="2" charset="2"/>
              <a:buAutoNum type="arabicPeriod"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smtClean="0"/>
              <a:t>단 오답이 있는 경우에는 </a:t>
            </a:r>
            <a:r>
              <a:rPr lang="en-US" altLang="ko-KR" sz="1600" dirty="0" smtClean="0"/>
              <a:t>10</a:t>
            </a:r>
            <a:r>
              <a:rPr lang="ko-KR" altLang="en-US" sz="1600" dirty="0" smtClean="0"/>
              <a:t>점씩 감점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88675451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99" name="Group 63"/>
          <p:cNvGrpSpPr>
            <a:grpSpLocks/>
          </p:cNvGrpSpPr>
          <p:nvPr/>
        </p:nvGrpSpPr>
        <p:grpSpPr bwMode="auto">
          <a:xfrm>
            <a:off x="381000" y="228600"/>
            <a:ext cx="8382000" cy="609600"/>
            <a:chOff x="240" y="192"/>
            <a:chExt cx="5280" cy="384"/>
          </a:xfrm>
        </p:grpSpPr>
        <p:sp>
          <p:nvSpPr>
            <p:cNvPr id="14400" name="Rectangle 64"/>
            <p:cNvSpPr>
              <a:spLocks noChangeArrowheads="1"/>
            </p:cNvSpPr>
            <p:nvPr/>
          </p:nvSpPr>
          <p:spPr bwMode="auto">
            <a:xfrm>
              <a:off x="240" y="192"/>
              <a:ext cx="4368" cy="384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tIns="72000" bIns="72000" anchor="ctr"/>
            <a:lstStyle/>
            <a:p>
              <a:pPr algn="just" eaLnBrk="0" latinLnBrk="0" hangingPunct="0">
                <a:buClrTx/>
                <a:buFontTx/>
                <a:buNone/>
              </a:pPr>
              <a:r>
                <a:rPr lang="en-US" altLang="ko-KR" sz="2400" dirty="0" smtClean="0">
                  <a:solidFill>
                    <a:schemeClr val="bg1"/>
                  </a:solidFill>
                </a:rPr>
                <a:t>2. </a:t>
              </a:r>
              <a:r>
                <a:rPr lang="ko-KR" altLang="en-US" sz="2400" dirty="0" smtClean="0">
                  <a:solidFill>
                    <a:schemeClr val="bg1"/>
                  </a:solidFill>
                </a:rPr>
                <a:t>본 게임</a:t>
              </a:r>
              <a:endParaRPr lang="ko-KR" altLang="en-US" sz="2800" dirty="0">
                <a:solidFill>
                  <a:schemeClr val="bg1"/>
                </a:solidFill>
              </a:endParaRPr>
            </a:p>
          </p:txBody>
        </p:sp>
        <p:grpSp>
          <p:nvGrpSpPr>
            <p:cNvPr id="14401" name="Group 65"/>
            <p:cNvGrpSpPr>
              <a:grpSpLocks/>
            </p:cNvGrpSpPr>
            <p:nvPr/>
          </p:nvGrpSpPr>
          <p:grpSpPr bwMode="auto">
            <a:xfrm>
              <a:off x="4608" y="192"/>
              <a:ext cx="283" cy="384"/>
              <a:chOff x="4128" y="432"/>
              <a:chExt cx="384" cy="384"/>
            </a:xfrm>
          </p:grpSpPr>
          <p:sp>
            <p:nvSpPr>
              <p:cNvPr id="14402" name="AutoShape 66"/>
              <p:cNvSpPr>
                <a:spLocks noChangeArrowheads="1"/>
              </p:cNvSpPr>
              <p:nvPr/>
            </p:nvSpPr>
            <p:spPr bwMode="auto">
              <a:xfrm>
                <a:off x="4128" y="432"/>
                <a:ext cx="336" cy="384"/>
              </a:xfrm>
              <a:prstGeom prst="rtTriangle">
                <a:avLst/>
              </a:prstGeom>
              <a:solidFill>
                <a:srgbClr val="FF33CC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4403" name="AutoShape 67"/>
              <p:cNvSpPr>
                <a:spLocks noChangeArrowheads="1"/>
              </p:cNvSpPr>
              <p:nvPr/>
            </p:nvSpPr>
            <p:spPr bwMode="auto">
              <a:xfrm flipH="1" flipV="1">
                <a:off x="4176" y="432"/>
                <a:ext cx="336" cy="384"/>
              </a:xfrm>
              <a:prstGeom prst="rtTriangle">
                <a:avLst/>
              </a:prstGeom>
              <a:solidFill>
                <a:srgbClr val="FF33CC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14404" name="Rectangle 68"/>
            <p:cNvSpPr>
              <a:spLocks noChangeArrowheads="1"/>
            </p:cNvSpPr>
            <p:nvPr/>
          </p:nvSpPr>
          <p:spPr bwMode="auto">
            <a:xfrm>
              <a:off x="4848" y="192"/>
              <a:ext cx="672" cy="384"/>
            </a:xfrm>
            <a:prstGeom prst="rect">
              <a:avLst/>
            </a:prstGeom>
            <a:gradFill rotWithShape="0">
              <a:gsLst>
                <a:gs pos="0">
                  <a:srgbClr val="FF33CC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tIns="90000" bIns="90000" anchor="ctr"/>
            <a:lstStyle/>
            <a:p>
              <a:pPr algn="r" eaLnBrk="0" latinLnBrk="0" hangingPunct="0">
                <a:buClrTx/>
                <a:buFontTx/>
                <a:buNone/>
              </a:pPr>
              <a:endParaRPr lang="ko-KR" alt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14405" name="Picture 69" descr="C:\Documents and Settings\Administrator\바탕 화면\뒤로.gif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8005763" y="6335713"/>
            <a:ext cx="431800" cy="419100"/>
          </a:xfrm>
          <a:prstGeom prst="rect">
            <a:avLst/>
          </a:prstGeom>
          <a:noFill/>
        </p:spPr>
      </p:pic>
      <p:pic>
        <p:nvPicPr>
          <p:cNvPr id="14407" name="Picture 71" descr="C:\Documents and Settings\Administrator\바탕 화면\앞으로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8437563" y="6324600"/>
            <a:ext cx="457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8" name="Picture 72" descr="C:\Documents and Settings\Administrator\바탕 화면\홈으로.gi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5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7162800" y="6337300"/>
            <a:ext cx="420688" cy="417513"/>
          </a:xfrm>
          <a:prstGeom prst="rect">
            <a:avLst/>
          </a:prstGeom>
          <a:noFill/>
        </p:spPr>
      </p:pic>
      <p:pic>
        <p:nvPicPr>
          <p:cNvPr id="14437" name="Picture 101" descr="C:\Documents and Settings\Administrator\바탕 화면\끝으로.gif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6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7583488" y="6335713"/>
            <a:ext cx="422275" cy="419100"/>
          </a:xfrm>
          <a:prstGeom prst="rect">
            <a:avLst/>
          </a:prstGeom>
          <a:noFill/>
        </p:spPr>
      </p:pic>
      <p:sp>
        <p:nvSpPr>
          <p:cNvPr id="14483" name="Oval 147">
            <a:hlinkClick r:id="rId7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04800" y="6324600"/>
            <a:ext cx="392113" cy="392113"/>
          </a:xfrm>
          <a:prstGeom prst="ellipse">
            <a:avLst/>
          </a:prstGeom>
          <a:solidFill>
            <a:srgbClr val="3333FF"/>
          </a:solidFill>
          <a:ln w="38100" cmpd="dbl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FontTx/>
              <a:buNone/>
            </a:pPr>
            <a:r>
              <a:rPr lang="ko-KR" altLang="en-US" sz="1200">
                <a:solidFill>
                  <a:schemeClr val="bg1"/>
                </a:solidFill>
              </a:rPr>
              <a:t>차례</a:t>
            </a:r>
          </a:p>
        </p:txBody>
      </p:sp>
      <p:sp>
        <p:nvSpPr>
          <p:cNvPr id="15" name="Text Box 371"/>
          <p:cNvSpPr txBox="1">
            <a:spLocks noChangeArrowheads="1"/>
          </p:cNvSpPr>
          <p:nvPr/>
        </p:nvSpPr>
        <p:spPr bwMode="auto">
          <a:xfrm>
            <a:off x="548526" y="979846"/>
            <a:ext cx="8246153" cy="338554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1600" dirty="0" smtClean="0"/>
              <a:t>1. </a:t>
            </a:r>
            <a:r>
              <a:rPr lang="ko-KR" altLang="en-US" sz="1600" dirty="0" smtClean="0"/>
              <a:t>미션을 완성한 </a:t>
            </a:r>
            <a:r>
              <a:rPr lang="ko-KR" altLang="en-US" sz="1600" dirty="0" err="1" smtClean="0"/>
              <a:t>모둠은</a:t>
            </a:r>
            <a:r>
              <a:rPr lang="ko-KR" altLang="en-US" sz="1600" dirty="0" smtClean="0"/>
              <a:t> 박수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번치고 </a:t>
            </a:r>
            <a:r>
              <a:rPr lang="ko-KR" altLang="en-US" sz="1600" dirty="0" err="1" smtClean="0"/>
              <a:t>모둠명</a:t>
            </a:r>
            <a:r>
              <a:rPr lang="ko-KR" altLang="en-US" sz="1600" dirty="0" smtClean="0"/>
              <a:t> 외치기</a:t>
            </a:r>
            <a:r>
              <a:rPr lang="en-US" altLang="ko-KR" sz="1600" dirty="0" smtClean="0"/>
              <a:t> </a:t>
            </a:r>
          </a:p>
        </p:txBody>
      </p:sp>
      <p:sp>
        <p:nvSpPr>
          <p:cNvPr id="18" name="Text Box 371"/>
          <p:cNvSpPr txBox="1">
            <a:spLocks noChangeArrowheads="1"/>
          </p:cNvSpPr>
          <p:nvPr/>
        </p:nvSpPr>
        <p:spPr bwMode="auto">
          <a:xfrm>
            <a:off x="562567" y="1460801"/>
            <a:ext cx="8377916" cy="2800767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en-US" altLang="ko-KR" sz="1600" dirty="0" smtClean="0"/>
              <a:t>2</a:t>
            </a:r>
            <a:r>
              <a:rPr lang="en-US" altLang="ko-KR" sz="1600" dirty="0"/>
              <a:t>. </a:t>
            </a:r>
            <a:r>
              <a:rPr lang="ko-KR" altLang="en-US" sz="1600" dirty="0" err="1"/>
              <a:t>ㄱ</a:t>
            </a:r>
            <a:r>
              <a:rPr lang="ko-KR" altLang="en-US" sz="1600" dirty="0"/>
              <a:t> 부터 </a:t>
            </a:r>
            <a:r>
              <a:rPr lang="ko-KR" altLang="en-US" sz="1600" dirty="0" err="1"/>
              <a:t>ㅎ</a:t>
            </a:r>
            <a:r>
              <a:rPr lang="ko-KR" altLang="en-US" sz="1600" dirty="0"/>
              <a:t> 까지 각각의 자음으로 시작되는 </a:t>
            </a:r>
            <a:r>
              <a:rPr lang="ko-KR" altLang="en-US" sz="1600" dirty="0" smtClean="0"/>
              <a:t>단어를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단원에서만 찾아서 </a:t>
            </a:r>
            <a:r>
              <a:rPr lang="ko-KR" altLang="en-US" sz="1600" dirty="0" err="1" smtClean="0"/>
              <a:t>본게임란에</a:t>
            </a:r>
            <a:r>
              <a:rPr lang="ko-KR" altLang="en-US" sz="1600" dirty="0" smtClean="0"/>
              <a:t> 적기</a:t>
            </a:r>
            <a:endParaRPr lang="en-US" altLang="ko-KR" sz="1600" dirty="0" smtClean="0"/>
          </a:p>
          <a:p>
            <a:pPr marL="457200" indent="-457200">
              <a:buNone/>
            </a:pPr>
            <a:endParaRPr lang="en-US" altLang="ko-KR" sz="1600" dirty="0"/>
          </a:p>
          <a:p>
            <a:pPr marL="457200" indent="-457200">
              <a:buNone/>
            </a:pPr>
            <a:r>
              <a:rPr lang="en-US" altLang="ko-KR" sz="1600" dirty="0" smtClean="0"/>
              <a:t>  -  </a:t>
            </a:r>
            <a:r>
              <a:rPr lang="ko-KR" altLang="en-US" sz="1600" dirty="0" smtClean="0"/>
              <a:t>글자수는 상관 없음</a:t>
            </a:r>
            <a:r>
              <a:rPr lang="en-US" altLang="ko-KR" sz="1600" dirty="0" smtClean="0"/>
              <a:t>. 4</a:t>
            </a:r>
            <a:r>
              <a:rPr lang="ko-KR" altLang="en-US" sz="1600" dirty="0" smtClean="0"/>
              <a:t>단원에 나오는 용어면 됨</a:t>
            </a:r>
            <a:endParaRPr lang="en-US" altLang="ko-KR" sz="1600" dirty="0" smtClean="0"/>
          </a:p>
          <a:p>
            <a:pPr marL="457200" indent="-457200">
              <a:buNone/>
            </a:pPr>
            <a:r>
              <a:rPr lang="en-US" altLang="ko-KR" sz="1600" dirty="0" smtClean="0"/>
              <a:t>  </a:t>
            </a:r>
          </a:p>
          <a:p>
            <a:pPr marL="457200" indent="-45720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-  </a:t>
            </a:r>
            <a:r>
              <a:rPr lang="ko-KR" altLang="en-US" sz="1600" dirty="0" smtClean="0"/>
              <a:t>명사만 됨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형용사나 수식어는 안됨</a:t>
            </a:r>
            <a:r>
              <a:rPr lang="en-US" altLang="ko-KR" sz="1600" dirty="0" smtClean="0"/>
              <a:t>.</a:t>
            </a:r>
          </a:p>
          <a:p>
            <a:pPr marL="457200" indent="-457200">
              <a:buNone/>
            </a:pPr>
            <a:endParaRPr lang="en-US" altLang="ko-KR" sz="1600" dirty="0"/>
          </a:p>
          <a:p>
            <a:pPr marL="457200" indent="-457200">
              <a:buNone/>
            </a:pPr>
            <a:r>
              <a:rPr lang="en-US" altLang="ko-KR" sz="1600" dirty="0" smtClean="0"/>
              <a:t>  -  </a:t>
            </a:r>
            <a:r>
              <a:rPr lang="ko-KR" altLang="en-US" sz="1600" dirty="0" smtClean="0"/>
              <a:t>띄어쓰기가 되는 단어도 안됨</a:t>
            </a:r>
            <a:endParaRPr lang="en-US" altLang="ko-KR" sz="1600" dirty="0" smtClean="0"/>
          </a:p>
          <a:p>
            <a:pPr marL="457200" indent="-45720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</a:p>
          <a:p>
            <a:pPr marL="457200" indent="-45720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-  </a:t>
            </a:r>
            <a:r>
              <a:rPr lang="ko-KR" altLang="en-US" sz="1600" dirty="0" smtClean="0"/>
              <a:t>사람이름은 안됨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단 과학자이름은 가능</a:t>
            </a:r>
            <a:endParaRPr lang="en-US" altLang="ko-KR" sz="1600" dirty="0" smtClean="0"/>
          </a:p>
          <a:p>
            <a:pPr marL="457200" indent="-457200">
              <a:buNone/>
            </a:pPr>
            <a:endParaRPr lang="en-US" altLang="ko-KR" sz="1600" dirty="0"/>
          </a:p>
          <a:p>
            <a:pPr marL="457200" indent="-457200">
              <a:buNone/>
            </a:pPr>
            <a:r>
              <a:rPr lang="en-US" altLang="ko-KR" sz="1600" dirty="0" smtClean="0"/>
              <a:t>  -  </a:t>
            </a:r>
            <a:r>
              <a:rPr lang="ko-KR" altLang="en-US" sz="1600" dirty="0" smtClean="0"/>
              <a:t>지역이나 나라 이름은 안됨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단 공식이름은 가</a:t>
            </a:r>
            <a:r>
              <a:rPr lang="ko-KR" altLang="en-US" sz="1600" dirty="0"/>
              <a:t>능</a:t>
            </a:r>
            <a:endParaRPr lang="en-US" altLang="ko-KR" sz="1600" dirty="0" smtClean="0"/>
          </a:p>
        </p:txBody>
      </p:sp>
      <p:sp>
        <p:nvSpPr>
          <p:cNvPr id="21" name="Text Box 371"/>
          <p:cNvSpPr txBox="1">
            <a:spLocks noChangeArrowheads="1"/>
          </p:cNvSpPr>
          <p:nvPr/>
        </p:nvSpPr>
        <p:spPr bwMode="auto">
          <a:xfrm>
            <a:off x="562567" y="5597743"/>
            <a:ext cx="8246153" cy="830997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1600" dirty="0" smtClean="0"/>
              <a:t>4. 1</a:t>
            </a:r>
            <a:r>
              <a:rPr lang="ko-KR" altLang="en-US" sz="1600" dirty="0" smtClean="0"/>
              <a:t>등 </a:t>
            </a:r>
            <a:r>
              <a:rPr lang="en-US" altLang="ko-KR" sz="1600" dirty="0" smtClean="0"/>
              <a:t>50</a:t>
            </a:r>
            <a:r>
              <a:rPr lang="ko-KR" altLang="en-US" sz="1600" dirty="0" smtClean="0"/>
              <a:t>점</a:t>
            </a:r>
            <a:r>
              <a:rPr lang="en-US" altLang="ko-KR" sz="1600" dirty="0" smtClean="0"/>
              <a:t>,    2</a:t>
            </a:r>
            <a:r>
              <a:rPr lang="ko-KR" altLang="en-US" sz="1600" dirty="0" smtClean="0"/>
              <a:t>등 </a:t>
            </a:r>
            <a:r>
              <a:rPr lang="en-US" altLang="ko-KR" sz="1600" dirty="0" smtClean="0"/>
              <a:t>40</a:t>
            </a:r>
            <a:r>
              <a:rPr lang="ko-KR" altLang="en-US" sz="1600" dirty="0" smtClean="0"/>
              <a:t>점</a:t>
            </a:r>
            <a:r>
              <a:rPr lang="en-US" altLang="ko-KR" sz="1600" dirty="0" smtClean="0"/>
              <a:t>,    3</a:t>
            </a:r>
            <a:r>
              <a:rPr lang="ko-KR" altLang="en-US" sz="1600" dirty="0" smtClean="0"/>
              <a:t>등 </a:t>
            </a:r>
            <a:r>
              <a:rPr lang="en-US" altLang="ko-KR" sz="1600" dirty="0" smtClean="0"/>
              <a:t>30</a:t>
            </a:r>
            <a:r>
              <a:rPr lang="ko-KR" altLang="en-US" sz="1600" dirty="0" smtClean="0"/>
              <a:t>점 </a:t>
            </a:r>
            <a:r>
              <a:rPr lang="en-US" altLang="ko-KR" sz="1600" dirty="0" smtClean="0"/>
              <a:t>,    4</a:t>
            </a:r>
            <a:r>
              <a:rPr lang="ko-KR" altLang="en-US" sz="1600" dirty="0" smtClean="0"/>
              <a:t>등 </a:t>
            </a:r>
            <a:r>
              <a:rPr lang="en-US" altLang="ko-KR" sz="1600" dirty="0" smtClean="0"/>
              <a:t>20</a:t>
            </a:r>
            <a:r>
              <a:rPr lang="ko-KR" altLang="en-US" sz="1600" dirty="0" smtClean="0"/>
              <a:t>점 </a:t>
            </a:r>
            <a:r>
              <a:rPr lang="en-US" altLang="ko-KR" sz="1600" dirty="0" smtClean="0"/>
              <a:t>,   </a:t>
            </a:r>
            <a:r>
              <a:rPr lang="ko-KR" altLang="en-US" sz="1600" dirty="0" smtClean="0"/>
              <a:t>나머지 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10</a:t>
            </a:r>
            <a:r>
              <a:rPr lang="ko-KR" altLang="en-US" sz="1600" dirty="0" smtClean="0"/>
              <a:t>점씩</a:t>
            </a:r>
            <a:endParaRPr lang="en-US" altLang="ko-KR" sz="1600" dirty="0" smtClean="0"/>
          </a:p>
          <a:p>
            <a:pPr marL="457200" indent="-457200">
              <a:buFont typeface="Marlett" pitchFamily="2" charset="2"/>
              <a:buAutoNum type="arabicPeriod"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smtClean="0"/>
              <a:t>단 오답이 있는 경우에는 </a:t>
            </a:r>
            <a:r>
              <a:rPr lang="en-US" altLang="ko-KR" sz="1600" dirty="0" smtClean="0"/>
              <a:t>10</a:t>
            </a:r>
            <a:r>
              <a:rPr lang="ko-KR" altLang="en-US" sz="1600" dirty="0" smtClean="0"/>
              <a:t>점씩 감점</a:t>
            </a:r>
            <a:endParaRPr lang="en-US" altLang="ko-KR" sz="1600" dirty="0"/>
          </a:p>
        </p:txBody>
      </p:sp>
      <p:sp>
        <p:nvSpPr>
          <p:cNvPr id="16" name="Text Box 371"/>
          <p:cNvSpPr txBox="1">
            <a:spLocks noChangeArrowheads="1"/>
          </p:cNvSpPr>
          <p:nvPr/>
        </p:nvSpPr>
        <p:spPr bwMode="auto">
          <a:xfrm>
            <a:off x="557170" y="4469806"/>
            <a:ext cx="8246153" cy="1077218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1600" dirty="0" smtClean="0"/>
              <a:t>3. </a:t>
            </a:r>
            <a:r>
              <a:rPr lang="ko-KR" altLang="en-US" sz="1600" dirty="0" smtClean="0"/>
              <a:t>용어의 뜻도 찾아서 내용설명에 적어야 함</a:t>
            </a:r>
            <a:r>
              <a:rPr lang="en-US" altLang="ko-KR" sz="1600" dirty="0" smtClean="0"/>
              <a:t>. (</a:t>
            </a:r>
            <a:r>
              <a:rPr lang="ko-KR" altLang="en-US" sz="1600" dirty="0" smtClean="0"/>
              <a:t>용어의 뜻이 틀리면 오답으로 간주함</a:t>
            </a:r>
            <a:r>
              <a:rPr lang="en-US" altLang="ko-KR" sz="1600" dirty="0" smtClean="0"/>
              <a:t>)</a:t>
            </a:r>
          </a:p>
          <a:p>
            <a:pPr>
              <a:buNone/>
            </a:pPr>
            <a:r>
              <a:rPr lang="en-US" altLang="ko-KR" sz="1600" dirty="0"/>
              <a:t>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- </a:t>
            </a:r>
            <a:r>
              <a:rPr lang="ko-KR" altLang="en-US" sz="1600" dirty="0" err="1" smtClean="0"/>
              <a:t>각모둠의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이끔이들이</a:t>
            </a:r>
            <a:r>
              <a:rPr lang="ko-KR" altLang="en-US" sz="1600" dirty="0" smtClean="0"/>
              <a:t> 자리를 바꿔서 채점할 예정임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113761966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1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99" name="Group 63"/>
          <p:cNvGrpSpPr>
            <a:grpSpLocks/>
          </p:cNvGrpSpPr>
          <p:nvPr/>
        </p:nvGrpSpPr>
        <p:grpSpPr bwMode="auto">
          <a:xfrm>
            <a:off x="381000" y="228600"/>
            <a:ext cx="8382000" cy="609600"/>
            <a:chOff x="240" y="192"/>
            <a:chExt cx="5280" cy="384"/>
          </a:xfrm>
        </p:grpSpPr>
        <p:sp>
          <p:nvSpPr>
            <p:cNvPr id="14400" name="Rectangle 64"/>
            <p:cNvSpPr>
              <a:spLocks noChangeArrowheads="1"/>
            </p:cNvSpPr>
            <p:nvPr/>
          </p:nvSpPr>
          <p:spPr bwMode="auto">
            <a:xfrm>
              <a:off x="240" y="192"/>
              <a:ext cx="4368" cy="384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tIns="72000" bIns="72000" anchor="ctr"/>
            <a:lstStyle/>
            <a:p>
              <a:pPr algn="just" eaLnBrk="0" latinLnBrk="0" hangingPunct="0">
                <a:buClrTx/>
                <a:buFontTx/>
                <a:buNone/>
              </a:pPr>
              <a:r>
                <a:rPr lang="en-US" altLang="ko-KR" sz="2400" dirty="0" smtClean="0">
                  <a:solidFill>
                    <a:schemeClr val="bg1"/>
                  </a:solidFill>
                </a:rPr>
                <a:t>3. </a:t>
              </a:r>
              <a:r>
                <a:rPr lang="ko-KR" altLang="en-US" sz="2400" dirty="0" smtClean="0">
                  <a:solidFill>
                    <a:schemeClr val="bg1"/>
                  </a:solidFill>
                </a:rPr>
                <a:t>용어 채점</a:t>
              </a:r>
              <a:endParaRPr lang="ko-KR" altLang="en-US" sz="2800" dirty="0">
                <a:solidFill>
                  <a:schemeClr val="bg1"/>
                </a:solidFill>
              </a:endParaRPr>
            </a:p>
          </p:txBody>
        </p:sp>
        <p:grpSp>
          <p:nvGrpSpPr>
            <p:cNvPr id="14401" name="Group 65"/>
            <p:cNvGrpSpPr>
              <a:grpSpLocks/>
            </p:cNvGrpSpPr>
            <p:nvPr/>
          </p:nvGrpSpPr>
          <p:grpSpPr bwMode="auto">
            <a:xfrm>
              <a:off x="4608" y="192"/>
              <a:ext cx="283" cy="384"/>
              <a:chOff x="4128" y="432"/>
              <a:chExt cx="384" cy="384"/>
            </a:xfrm>
          </p:grpSpPr>
          <p:sp>
            <p:nvSpPr>
              <p:cNvPr id="14402" name="AutoShape 66"/>
              <p:cNvSpPr>
                <a:spLocks noChangeArrowheads="1"/>
              </p:cNvSpPr>
              <p:nvPr/>
            </p:nvSpPr>
            <p:spPr bwMode="auto">
              <a:xfrm>
                <a:off x="4128" y="432"/>
                <a:ext cx="336" cy="384"/>
              </a:xfrm>
              <a:prstGeom prst="rtTriangle">
                <a:avLst/>
              </a:prstGeom>
              <a:solidFill>
                <a:srgbClr val="FF33CC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4403" name="AutoShape 67"/>
              <p:cNvSpPr>
                <a:spLocks noChangeArrowheads="1"/>
              </p:cNvSpPr>
              <p:nvPr/>
            </p:nvSpPr>
            <p:spPr bwMode="auto">
              <a:xfrm flipH="1" flipV="1">
                <a:off x="4176" y="432"/>
                <a:ext cx="336" cy="384"/>
              </a:xfrm>
              <a:prstGeom prst="rtTriangle">
                <a:avLst/>
              </a:prstGeom>
              <a:solidFill>
                <a:srgbClr val="FF33CC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14404" name="Rectangle 68"/>
            <p:cNvSpPr>
              <a:spLocks noChangeArrowheads="1"/>
            </p:cNvSpPr>
            <p:nvPr/>
          </p:nvSpPr>
          <p:spPr bwMode="auto">
            <a:xfrm>
              <a:off x="4848" y="192"/>
              <a:ext cx="672" cy="384"/>
            </a:xfrm>
            <a:prstGeom prst="rect">
              <a:avLst/>
            </a:prstGeom>
            <a:gradFill rotWithShape="0">
              <a:gsLst>
                <a:gs pos="0">
                  <a:srgbClr val="FF33CC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tIns="90000" bIns="90000" anchor="ctr"/>
            <a:lstStyle/>
            <a:p>
              <a:pPr algn="r" eaLnBrk="0" latinLnBrk="0" hangingPunct="0">
                <a:buClrTx/>
                <a:buFontTx/>
                <a:buNone/>
              </a:pPr>
              <a:endParaRPr lang="ko-KR" alt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14405" name="Picture 69" descr="C:\Documents and Settings\Administrator\바탕 화면\뒤로.gif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8005763" y="6335713"/>
            <a:ext cx="431800" cy="419100"/>
          </a:xfrm>
          <a:prstGeom prst="rect">
            <a:avLst/>
          </a:prstGeom>
          <a:noFill/>
        </p:spPr>
      </p:pic>
      <p:pic>
        <p:nvPicPr>
          <p:cNvPr id="14407" name="Picture 71" descr="C:\Documents and Settings\Administrator\바탕 화면\앞으로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8437563" y="6324600"/>
            <a:ext cx="457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8" name="Picture 72" descr="C:\Documents and Settings\Administrator\바탕 화면\홈으로.gi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5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7162800" y="6337300"/>
            <a:ext cx="420688" cy="417513"/>
          </a:xfrm>
          <a:prstGeom prst="rect">
            <a:avLst/>
          </a:prstGeom>
          <a:noFill/>
        </p:spPr>
      </p:pic>
      <p:pic>
        <p:nvPicPr>
          <p:cNvPr id="14437" name="Picture 101" descr="C:\Documents and Settings\Administrator\바탕 화면\끝으로.gif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6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7583488" y="6335713"/>
            <a:ext cx="422275" cy="419100"/>
          </a:xfrm>
          <a:prstGeom prst="rect">
            <a:avLst/>
          </a:prstGeom>
          <a:noFill/>
        </p:spPr>
      </p:pic>
      <p:sp>
        <p:nvSpPr>
          <p:cNvPr id="14483" name="Oval 147">
            <a:hlinkClick r:id="rId7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04800" y="6324600"/>
            <a:ext cx="392113" cy="392113"/>
          </a:xfrm>
          <a:prstGeom prst="ellipse">
            <a:avLst/>
          </a:prstGeom>
          <a:solidFill>
            <a:srgbClr val="3333FF"/>
          </a:solidFill>
          <a:ln w="38100" cmpd="dbl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FontTx/>
              <a:buNone/>
            </a:pPr>
            <a:r>
              <a:rPr lang="ko-KR" altLang="en-US" sz="1200">
                <a:solidFill>
                  <a:schemeClr val="bg1"/>
                </a:solidFill>
              </a:rPr>
              <a:t>차례</a:t>
            </a:r>
          </a:p>
        </p:txBody>
      </p:sp>
      <p:sp>
        <p:nvSpPr>
          <p:cNvPr id="15" name="Text Box 371"/>
          <p:cNvSpPr txBox="1">
            <a:spLocks noChangeArrowheads="1"/>
          </p:cNvSpPr>
          <p:nvPr/>
        </p:nvSpPr>
        <p:spPr bwMode="auto">
          <a:xfrm>
            <a:off x="598930" y="1075783"/>
            <a:ext cx="8246153" cy="830997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1600" dirty="0" smtClean="0"/>
              <a:t>1. </a:t>
            </a:r>
            <a:r>
              <a:rPr lang="ko-KR" altLang="en-US" sz="1600" dirty="0" smtClean="0"/>
              <a:t>각 </a:t>
            </a:r>
            <a:r>
              <a:rPr lang="ko-KR" altLang="en-US" sz="1600" dirty="0" err="1" smtClean="0"/>
              <a:t>모둠의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이끔이만</a:t>
            </a:r>
            <a:r>
              <a:rPr lang="ko-KR" altLang="en-US" sz="1600" dirty="0" smtClean="0"/>
              <a:t> 다음 </a:t>
            </a:r>
            <a:r>
              <a:rPr lang="ko-KR" altLang="en-US" sz="1600" dirty="0" err="1" smtClean="0"/>
              <a:t>모둠으로</a:t>
            </a:r>
            <a:r>
              <a:rPr lang="ko-KR" altLang="en-US" sz="1600" dirty="0" smtClean="0"/>
              <a:t> 자리 이동</a:t>
            </a:r>
            <a:r>
              <a:rPr lang="en-US" altLang="ko-KR" sz="1600" dirty="0" smtClean="0"/>
              <a:t>.</a:t>
            </a:r>
          </a:p>
          <a:p>
            <a:pPr marL="457200" indent="-457200">
              <a:buFont typeface="Marlett" pitchFamily="2" charset="2"/>
              <a:buAutoNum type="arabicPeriod"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- 1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-&gt; 2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-&gt;3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-&gt; 4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-&gt; 5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-&gt;6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-&gt;7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-&gt;8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-&gt;9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-&gt;1</a:t>
            </a:r>
            <a:r>
              <a:rPr lang="ko-KR" altLang="en-US" sz="1600" dirty="0" err="1" smtClean="0"/>
              <a:t>모둠</a:t>
            </a:r>
            <a:endParaRPr lang="en-US" altLang="ko-KR" sz="1600" dirty="0"/>
          </a:p>
        </p:txBody>
      </p:sp>
      <p:sp>
        <p:nvSpPr>
          <p:cNvPr id="19" name="Text Box 371"/>
          <p:cNvSpPr txBox="1">
            <a:spLocks noChangeArrowheads="1"/>
          </p:cNvSpPr>
          <p:nvPr/>
        </p:nvSpPr>
        <p:spPr bwMode="auto">
          <a:xfrm>
            <a:off x="618130" y="2312555"/>
            <a:ext cx="8246153" cy="1815882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1600" dirty="0" smtClean="0"/>
              <a:t>2. </a:t>
            </a:r>
            <a:r>
              <a:rPr lang="ko-KR" altLang="en-US" sz="1600" dirty="0" smtClean="0"/>
              <a:t>나머지 </a:t>
            </a:r>
            <a:r>
              <a:rPr lang="ko-KR" altLang="en-US" sz="1600" dirty="0" err="1" smtClean="0"/>
              <a:t>모둠원들은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옆모둠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이끔이에게</a:t>
            </a:r>
            <a:r>
              <a:rPr lang="ko-KR" altLang="en-US" sz="1600" dirty="0" smtClean="0"/>
              <a:t> 단어와 내용 설명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</a:t>
            </a:r>
            <a:r>
              <a:rPr lang="en-US" altLang="ko-KR" sz="1600" dirty="0" smtClean="0"/>
              <a:t>- </a:t>
            </a:r>
            <a:r>
              <a:rPr lang="ko-KR" altLang="en-US" sz="1600" dirty="0" err="1" smtClean="0"/>
              <a:t>이끔이는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점수란에</a:t>
            </a:r>
            <a:r>
              <a:rPr lang="ko-KR" altLang="en-US" sz="1600" dirty="0" smtClean="0"/>
              <a:t>  </a:t>
            </a:r>
            <a:r>
              <a:rPr lang="en-US" altLang="ko-KR" sz="1600" dirty="0" smtClean="0"/>
              <a:t>O </a:t>
            </a:r>
            <a:r>
              <a:rPr lang="ko-KR" altLang="en-US" sz="1600" dirty="0" smtClean="0"/>
              <a:t>△ </a:t>
            </a:r>
            <a:r>
              <a:rPr lang="en-US" altLang="ko-KR" sz="1600" dirty="0" smtClean="0"/>
              <a:t>X </a:t>
            </a:r>
            <a:r>
              <a:rPr lang="ko-KR" altLang="en-US" sz="1600" dirty="0" smtClean="0"/>
              <a:t>로 표시 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smtClean="0"/>
              <a:t>애매한 경우에는 손을 들어 선생님의 도움을 받아 채점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err="1" smtClean="0"/>
              <a:t>정답갯수</a:t>
            </a:r>
            <a:r>
              <a:rPr lang="ko-KR" altLang="en-US" sz="1600" dirty="0" smtClean="0"/>
              <a:t> 확인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용어만 맞으면  </a:t>
            </a:r>
            <a:r>
              <a:rPr lang="en-US" altLang="ko-KR" sz="1600" dirty="0" smtClean="0"/>
              <a:t>+ 10</a:t>
            </a:r>
            <a:r>
              <a:rPr lang="ko-KR" altLang="en-US" sz="1600" dirty="0" smtClean="0"/>
              <a:t>점</a:t>
            </a:r>
            <a:r>
              <a:rPr lang="en-US" altLang="ko-KR" sz="1600" dirty="0" smtClean="0"/>
              <a:t>,  </a:t>
            </a:r>
            <a:r>
              <a:rPr lang="ko-KR" altLang="en-US" sz="1600" dirty="0" smtClean="0"/>
              <a:t>내용까지 맞으면 </a:t>
            </a:r>
            <a:r>
              <a:rPr lang="en-US" altLang="ko-KR" sz="1600" dirty="0" smtClean="0"/>
              <a:t>+20</a:t>
            </a:r>
            <a:r>
              <a:rPr lang="ko-KR" altLang="en-US" sz="1600" dirty="0" smtClean="0"/>
              <a:t>점</a:t>
            </a:r>
            <a:r>
              <a:rPr lang="en-US" altLang="ko-KR" sz="1600" dirty="0" smtClean="0"/>
              <a:t>)</a:t>
            </a:r>
            <a:endParaRPr lang="ko-KR" altLang="en-US" sz="1600" dirty="0" smtClean="0"/>
          </a:p>
        </p:txBody>
      </p:sp>
      <p:sp>
        <p:nvSpPr>
          <p:cNvPr id="20" name="Text Box 371"/>
          <p:cNvSpPr txBox="1">
            <a:spLocks noChangeArrowheads="1"/>
          </p:cNvSpPr>
          <p:nvPr/>
        </p:nvSpPr>
        <p:spPr bwMode="auto">
          <a:xfrm>
            <a:off x="666433" y="4515847"/>
            <a:ext cx="8246153" cy="830997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1600" dirty="0" smtClean="0"/>
              <a:t>3. </a:t>
            </a:r>
            <a:r>
              <a:rPr lang="ko-KR" altLang="en-US" sz="1600" dirty="0" smtClean="0"/>
              <a:t>추가로 선생님이 불러준 내용을 확인하여 추가점수 부여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- </a:t>
            </a:r>
            <a:r>
              <a:rPr lang="ko-KR" altLang="en-US" sz="1600" dirty="0" err="1" smtClean="0"/>
              <a:t>옆모둠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이끔이가</a:t>
            </a:r>
            <a:r>
              <a:rPr lang="ko-KR" altLang="en-US" sz="1600" dirty="0" smtClean="0"/>
              <a:t> 확인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7607185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99" name="Group 63"/>
          <p:cNvGrpSpPr>
            <a:grpSpLocks/>
          </p:cNvGrpSpPr>
          <p:nvPr/>
        </p:nvGrpSpPr>
        <p:grpSpPr bwMode="auto">
          <a:xfrm>
            <a:off x="381000" y="228600"/>
            <a:ext cx="8382000" cy="609600"/>
            <a:chOff x="240" y="192"/>
            <a:chExt cx="5280" cy="384"/>
          </a:xfrm>
        </p:grpSpPr>
        <p:sp>
          <p:nvSpPr>
            <p:cNvPr id="14400" name="Rectangle 64"/>
            <p:cNvSpPr>
              <a:spLocks noChangeArrowheads="1"/>
            </p:cNvSpPr>
            <p:nvPr/>
          </p:nvSpPr>
          <p:spPr bwMode="auto">
            <a:xfrm>
              <a:off x="240" y="192"/>
              <a:ext cx="4368" cy="384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tIns="72000" bIns="72000" anchor="ctr"/>
            <a:lstStyle/>
            <a:p>
              <a:pPr algn="just" eaLnBrk="0" latinLnBrk="0" hangingPunct="0">
                <a:buClrTx/>
                <a:buFontTx/>
                <a:buNone/>
              </a:pPr>
              <a:r>
                <a:rPr lang="en-US" altLang="ko-KR" sz="2400" dirty="0" smtClean="0">
                  <a:solidFill>
                    <a:schemeClr val="bg1"/>
                  </a:solidFill>
                </a:rPr>
                <a:t>4. </a:t>
              </a:r>
              <a:r>
                <a:rPr lang="ko-KR" altLang="en-US" sz="2400" dirty="0" smtClean="0">
                  <a:solidFill>
                    <a:schemeClr val="bg1"/>
                  </a:solidFill>
                </a:rPr>
                <a:t>지뢰 제거 게임 퀴즈</a:t>
              </a:r>
              <a:endParaRPr lang="ko-KR" altLang="en-US" sz="2800" dirty="0">
                <a:solidFill>
                  <a:schemeClr val="bg1"/>
                </a:solidFill>
              </a:endParaRPr>
            </a:p>
          </p:txBody>
        </p:sp>
        <p:grpSp>
          <p:nvGrpSpPr>
            <p:cNvPr id="14401" name="Group 65"/>
            <p:cNvGrpSpPr>
              <a:grpSpLocks/>
            </p:cNvGrpSpPr>
            <p:nvPr/>
          </p:nvGrpSpPr>
          <p:grpSpPr bwMode="auto">
            <a:xfrm>
              <a:off x="4608" y="192"/>
              <a:ext cx="283" cy="384"/>
              <a:chOff x="4128" y="432"/>
              <a:chExt cx="384" cy="384"/>
            </a:xfrm>
          </p:grpSpPr>
          <p:sp>
            <p:nvSpPr>
              <p:cNvPr id="14402" name="AutoShape 66"/>
              <p:cNvSpPr>
                <a:spLocks noChangeArrowheads="1"/>
              </p:cNvSpPr>
              <p:nvPr/>
            </p:nvSpPr>
            <p:spPr bwMode="auto">
              <a:xfrm>
                <a:off x="4128" y="432"/>
                <a:ext cx="336" cy="384"/>
              </a:xfrm>
              <a:prstGeom prst="rtTriangle">
                <a:avLst/>
              </a:prstGeom>
              <a:solidFill>
                <a:srgbClr val="FF33CC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4403" name="AutoShape 67"/>
              <p:cNvSpPr>
                <a:spLocks noChangeArrowheads="1"/>
              </p:cNvSpPr>
              <p:nvPr/>
            </p:nvSpPr>
            <p:spPr bwMode="auto">
              <a:xfrm flipH="1" flipV="1">
                <a:off x="4176" y="432"/>
                <a:ext cx="336" cy="384"/>
              </a:xfrm>
              <a:prstGeom prst="rtTriangle">
                <a:avLst/>
              </a:prstGeom>
              <a:solidFill>
                <a:srgbClr val="FF33CC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14404" name="Rectangle 68"/>
            <p:cNvSpPr>
              <a:spLocks noChangeArrowheads="1"/>
            </p:cNvSpPr>
            <p:nvPr/>
          </p:nvSpPr>
          <p:spPr bwMode="auto">
            <a:xfrm>
              <a:off x="4848" y="192"/>
              <a:ext cx="672" cy="384"/>
            </a:xfrm>
            <a:prstGeom prst="rect">
              <a:avLst/>
            </a:prstGeom>
            <a:gradFill rotWithShape="0">
              <a:gsLst>
                <a:gs pos="0">
                  <a:srgbClr val="FF33CC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tIns="90000" bIns="90000" anchor="ctr"/>
            <a:lstStyle/>
            <a:p>
              <a:pPr algn="r" eaLnBrk="0" latinLnBrk="0" hangingPunct="0">
                <a:buClrTx/>
                <a:buFontTx/>
                <a:buNone/>
              </a:pPr>
              <a:endParaRPr lang="ko-KR" alt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14405" name="Picture 69" descr="C:\Documents and Settings\Administrator\바탕 화면\뒤로.gif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8005763" y="6335713"/>
            <a:ext cx="431800" cy="419100"/>
          </a:xfrm>
          <a:prstGeom prst="rect">
            <a:avLst/>
          </a:prstGeom>
          <a:noFill/>
        </p:spPr>
      </p:pic>
      <p:pic>
        <p:nvPicPr>
          <p:cNvPr id="14407" name="Picture 71" descr="C:\Documents and Settings\Administrator\바탕 화면\앞으로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8437563" y="6324600"/>
            <a:ext cx="457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8" name="Picture 72" descr="C:\Documents and Settings\Administrator\바탕 화면\홈으로.gi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5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7162800" y="6337300"/>
            <a:ext cx="420688" cy="417513"/>
          </a:xfrm>
          <a:prstGeom prst="rect">
            <a:avLst/>
          </a:prstGeom>
          <a:noFill/>
        </p:spPr>
      </p:pic>
      <p:pic>
        <p:nvPicPr>
          <p:cNvPr id="14437" name="Picture 101" descr="C:\Documents and Settings\Administrator\바탕 화면\끝으로.gif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6" cstate="print">
            <a:lum bright="-32000" contrast="46000"/>
          </a:blip>
          <a:srcRect/>
          <a:stretch>
            <a:fillRect/>
          </a:stretch>
        </p:blipFill>
        <p:spPr bwMode="auto">
          <a:xfrm>
            <a:off x="7583488" y="6335713"/>
            <a:ext cx="422275" cy="419100"/>
          </a:xfrm>
          <a:prstGeom prst="rect">
            <a:avLst/>
          </a:prstGeom>
          <a:noFill/>
        </p:spPr>
      </p:pic>
      <p:sp>
        <p:nvSpPr>
          <p:cNvPr id="14483" name="Oval 147">
            <a:hlinkClick r:id="rId7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04800" y="6324600"/>
            <a:ext cx="392113" cy="392113"/>
          </a:xfrm>
          <a:prstGeom prst="ellipse">
            <a:avLst/>
          </a:prstGeom>
          <a:solidFill>
            <a:srgbClr val="3333FF"/>
          </a:solidFill>
          <a:ln w="38100" cmpd="dbl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FontTx/>
              <a:buNone/>
            </a:pPr>
            <a:r>
              <a:rPr lang="ko-KR" altLang="en-US" sz="1200">
                <a:solidFill>
                  <a:schemeClr val="bg1"/>
                </a:solidFill>
              </a:rPr>
              <a:t>차례</a:t>
            </a:r>
          </a:p>
        </p:txBody>
      </p:sp>
      <p:sp>
        <p:nvSpPr>
          <p:cNvPr id="15" name="Text Box 371"/>
          <p:cNvSpPr txBox="1">
            <a:spLocks noChangeArrowheads="1"/>
          </p:cNvSpPr>
          <p:nvPr/>
        </p:nvSpPr>
        <p:spPr bwMode="auto">
          <a:xfrm>
            <a:off x="598930" y="1411354"/>
            <a:ext cx="8246153" cy="338554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1600" dirty="0" smtClean="0"/>
              <a:t>1. </a:t>
            </a:r>
            <a:r>
              <a:rPr lang="ko-KR" altLang="en-US" sz="1600" dirty="0" smtClean="0"/>
              <a:t>각 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이끔이는</a:t>
            </a:r>
            <a:r>
              <a:rPr lang="ko-KR" altLang="en-US" sz="1600" dirty="0" smtClean="0"/>
              <a:t> 자기 </a:t>
            </a:r>
            <a:r>
              <a:rPr lang="ko-KR" altLang="en-US" sz="1600" dirty="0" err="1" smtClean="0"/>
              <a:t>모둠으로</a:t>
            </a:r>
            <a:r>
              <a:rPr lang="ko-KR" altLang="en-US" sz="1600" dirty="0" smtClean="0"/>
              <a:t> 돌아간다</a:t>
            </a:r>
            <a:r>
              <a:rPr lang="en-US" altLang="ko-KR" sz="1600" dirty="0"/>
              <a:t>.</a:t>
            </a:r>
            <a:endParaRPr lang="en-US" altLang="ko-KR" sz="1600" dirty="0" smtClean="0"/>
          </a:p>
        </p:txBody>
      </p:sp>
      <p:sp>
        <p:nvSpPr>
          <p:cNvPr id="19" name="Text Box 371"/>
          <p:cNvSpPr txBox="1">
            <a:spLocks noChangeArrowheads="1"/>
          </p:cNvSpPr>
          <p:nvPr/>
        </p:nvSpPr>
        <p:spPr bwMode="auto">
          <a:xfrm>
            <a:off x="598929" y="2449715"/>
            <a:ext cx="8246153" cy="2554545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1600" dirty="0" smtClean="0"/>
              <a:t>2. </a:t>
            </a:r>
            <a:r>
              <a:rPr lang="ko-KR" altLang="en-US" sz="1600" dirty="0" err="1" smtClean="0"/>
              <a:t>모둠원끼리</a:t>
            </a:r>
            <a:r>
              <a:rPr lang="ko-KR" altLang="en-US" sz="1600" dirty="0" smtClean="0"/>
              <a:t> 상의해서 다른 </a:t>
            </a:r>
            <a:r>
              <a:rPr lang="ko-KR" altLang="en-US" sz="1600" dirty="0" err="1" smtClean="0"/>
              <a:t>모둠에는</a:t>
            </a:r>
            <a:r>
              <a:rPr lang="ko-KR" altLang="en-US" sz="1600" dirty="0" smtClean="0"/>
              <a:t> 없을 거라고 예상되는 단어를 하나씩 고른다</a:t>
            </a:r>
            <a:r>
              <a:rPr lang="en-US" altLang="ko-KR" sz="1600" dirty="0" smtClean="0"/>
              <a:t>.</a:t>
            </a:r>
          </a:p>
          <a:p>
            <a:pPr>
              <a:buNone/>
            </a:pPr>
            <a:endParaRPr lang="en-US" altLang="ko-KR" sz="1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</a:t>
            </a:r>
            <a:r>
              <a:rPr lang="en-US" altLang="ko-KR" sz="1600" dirty="0" smtClean="0"/>
              <a:t>- 1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부터 돌아가면서 선정된 단어를 </a:t>
            </a:r>
            <a:r>
              <a:rPr lang="ko-KR" altLang="en-US" sz="1600" dirty="0" err="1" smtClean="0"/>
              <a:t>이끔이가</a:t>
            </a:r>
            <a:r>
              <a:rPr lang="ko-KR" altLang="en-US" sz="1600" dirty="0" smtClean="0"/>
              <a:t> 부른다</a:t>
            </a:r>
            <a:r>
              <a:rPr lang="en-US" altLang="ko-KR" sz="1600" dirty="0" smtClean="0"/>
              <a:t>.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smtClean="0"/>
              <a:t>다름 </a:t>
            </a:r>
            <a:r>
              <a:rPr lang="ko-KR" altLang="en-US" sz="1600" dirty="0" err="1" smtClean="0"/>
              <a:t>모둠은</a:t>
            </a:r>
            <a:r>
              <a:rPr lang="ko-KR" altLang="en-US" sz="1600" dirty="0" smtClean="0"/>
              <a:t> 조용히 잘 듣고 있다가 선생님이 하나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둘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셋하고 외치는 순간 우리 </a:t>
            </a:r>
            <a:r>
              <a:rPr lang="ko-KR" altLang="en-US" sz="1600" dirty="0" err="1" smtClean="0"/>
              <a:t>모둠에도</a:t>
            </a:r>
            <a:r>
              <a:rPr lang="ko-KR" altLang="en-US" sz="1600" dirty="0" smtClean="0"/>
              <a:t> 그 단어가 있으면 손을 번쩍 들면서 동시에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꽝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하고 소리를 지른다</a:t>
            </a:r>
            <a:r>
              <a:rPr lang="en-US" altLang="ko-KR" sz="1600" dirty="0" smtClean="0"/>
              <a:t>.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smtClean="0"/>
              <a:t>다른 </a:t>
            </a:r>
            <a:r>
              <a:rPr lang="ko-KR" altLang="en-US" sz="1600" dirty="0" err="1" smtClean="0"/>
              <a:t>모둠에</a:t>
            </a:r>
            <a:r>
              <a:rPr lang="ko-KR" altLang="en-US" sz="1600" dirty="0" smtClean="0"/>
              <a:t> 그 단어가 하나도 없으면 </a:t>
            </a:r>
            <a:r>
              <a:rPr lang="en-US" altLang="ko-KR" sz="1600" dirty="0" smtClean="0"/>
              <a:t>50</a:t>
            </a:r>
            <a:r>
              <a:rPr lang="ko-KR" altLang="en-US" sz="1600" dirty="0" smtClean="0"/>
              <a:t>점</a:t>
            </a:r>
            <a:r>
              <a:rPr lang="en-US" altLang="ko-KR" sz="1600" dirty="0" smtClean="0"/>
              <a:t>,  1</a:t>
            </a:r>
            <a:r>
              <a:rPr lang="ko-KR" altLang="en-US" sz="1600" dirty="0" err="1" smtClean="0"/>
              <a:t>모둠만</a:t>
            </a:r>
            <a:r>
              <a:rPr lang="ko-KR" altLang="en-US" sz="1600" dirty="0" smtClean="0"/>
              <a:t> 있으면 </a:t>
            </a:r>
            <a:r>
              <a:rPr lang="en-US" altLang="ko-KR" sz="1600" dirty="0" smtClean="0"/>
              <a:t>30</a:t>
            </a:r>
            <a:r>
              <a:rPr lang="ko-KR" altLang="en-US" sz="1600" dirty="0" smtClean="0"/>
              <a:t>점</a:t>
            </a:r>
            <a:r>
              <a:rPr lang="en-US" altLang="ko-KR" sz="1600" dirty="0" smtClean="0"/>
              <a:t>,  2</a:t>
            </a:r>
            <a:r>
              <a:rPr lang="ko-KR" altLang="en-US" sz="1600" dirty="0" err="1" smtClean="0"/>
              <a:t>모둠</a:t>
            </a:r>
            <a:r>
              <a:rPr lang="ko-KR" altLang="en-US" sz="1600" dirty="0" smtClean="0"/>
              <a:t> 이상 있으면 </a:t>
            </a:r>
            <a:r>
              <a:rPr lang="en-US" altLang="ko-KR" sz="1600" dirty="0" smtClean="0"/>
              <a:t>10</a:t>
            </a:r>
            <a:r>
              <a:rPr lang="ko-KR" altLang="en-US" sz="1600" dirty="0" smtClean="0"/>
              <a:t>점 부여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40684589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theme/theme1.xml><?xml version="1.0" encoding="utf-8"?>
<a:theme xmlns:a="http://schemas.openxmlformats.org/drawingml/2006/main" name="기본 디자인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3333FF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2"/>
          </a:buClr>
          <a:buSzTx/>
          <a:buFont typeface="Marlett" pitchFamily="2" charset="2"/>
          <a:buAutoNum type="arabicPeriod"/>
          <a:tabLst/>
          <a:defRPr kumimoji="1" lang="ko-KR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2"/>
          </a:buClr>
          <a:buSzTx/>
          <a:buFont typeface="Marlett" pitchFamily="2" charset="2"/>
          <a:buAutoNum type="arabicPeriod"/>
          <a:tabLst/>
          <a:defRPr kumimoji="1" lang="ko-KR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3775</TotalTime>
  <Words>459</Words>
  <Application>Microsoft Office PowerPoint</Application>
  <PresentationFormat>화면 슬라이드 쇼(4:3)</PresentationFormat>
  <Paragraphs>70</Paragraphs>
  <Slides>5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부발중학교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소리의 성질</dc:title>
  <dc:creator>김정식</dc:creator>
  <cp:lastModifiedBy>김정식</cp:lastModifiedBy>
  <cp:revision>243</cp:revision>
  <dcterms:created xsi:type="dcterms:W3CDTF">2001-05-01T08:42:45Z</dcterms:created>
  <dcterms:modified xsi:type="dcterms:W3CDTF">2015-09-24T03:14:50Z</dcterms:modified>
</cp:coreProperties>
</file>